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05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116D3-4614-284B-8285-42670EABB4C8}" type="datetimeFigureOut">
              <a:rPr lang="en-US" smtClean="0"/>
              <a:t>7/28/19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2ECDA-541A-5A40-A6BA-A9385A1788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635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</a:t>
            </a:r>
            <a:r>
              <a:rPr lang="en-US" dirty="0" err="1" smtClean="0"/>
              <a:t>www.ted.com</a:t>
            </a:r>
            <a:r>
              <a:rPr lang="en-US" smtClean="0"/>
              <a:t>/talks/richard_st_john_s_8_secrets_of_success?language=en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62ECDA-541A-5A40-A6BA-A9385A1788E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368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7/28/19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ted.com/talks/richard_st_john_s_8_secrets_of_success?language=e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/>
                </a:solidFill>
              </a:rPr>
              <a:t>Video: </a:t>
            </a:r>
            <a:r>
              <a:rPr lang="en-US" dirty="0">
                <a:solidFill>
                  <a:schemeClr val="accent5"/>
                </a:solidFill>
                <a:hlinkClick r:id="rId3"/>
              </a:rPr>
              <a:t>Richard St. John: Success</a:t>
            </a:r>
            <a:endParaRPr lang="en-US" u="sng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While viewing the video answer the following question: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tx2"/>
                </a:solidFill>
              </a:rPr>
              <a:t>1.) What are the </a:t>
            </a:r>
            <a:r>
              <a:rPr lang="en-US" sz="3600" dirty="0"/>
              <a:t>“</a:t>
            </a:r>
            <a:r>
              <a:rPr lang="en-US" sz="3600" dirty="0">
                <a:solidFill>
                  <a:srgbClr val="FF0000"/>
                </a:solidFill>
              </a:rPr>
              <a:t>8 Secrets  of Success</a:t>
            </a:r>
            <a:r>
              <a:rPr lang="en-US" sz="3600" dirty="0"/>
              <a:t>”?</a:t>
            </a: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u="sng" dirty="0" smtClean="0"/>
              <a:t>Answers to Video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>
                <a:solidFill>
                  <a:schemeClr val="tx2"/>
                </a:solidFill>
                <a:latin typeface="Arial Black" panose="020B0A04020102020204" pitchFamily="34" charset="0"/>
              </a:rPr>
              <a:t>1. Passion</a:t>
            </a:r>
          </a:p>
          <a:p>
            <a:r>
              <a:rPr lang="en-US" sz="4000" dirty="0">
                <a:solidFill>
                  <a:schemeClr val="tx2"/>
                </a:solidFill>
                <a:latin typeface="Arial Black" panose="020B0A04020102020204" pitchFamily="34" charset="0"/>
              </a:rPr>
              <a:t>2. Work</a:t>
            </a:r>
          </a:p>
          <a:p>
            <a:r>
              <a:rPr lang="en-US" sz="4000" dirty="0">
                <a:solidFill>
                  <a:schemeClr val="tx2"/>
                </a:solidFill>
                <a:latin typeface="Arial Black" panose="020B0A04020102020204" pitchFamily="34" charset="0"/>
              </a:rPr>
              <a:t>3. Focus</a:t>
            </a:r>
          </a:p>
          <a:p>
            <a:r>
              <a:rPr lang="en-US" sz="4000" dirty="0">
                <a:solidFill>
                  <a:schemeClr val="tx2"/>
                </a:solidFill>
                <a:latin typeface="Arial Black" panose="020B0A04020102020204" pitchFamily="34" charset="0"/>
              </a:rPr>
              <a:t>4. Push </a:t>
            </a:r>
          </a:p>
          <a:p>
            <a:r>
              <a:rPr lang="en-US" sz="4000" dirty="0">
                <a:solidFill>
                  <a:schemeClr val="tx2"/>
                </a:solidFill>
                <a:latin typeface="Arial Black" panose="020B0A04020102020204" pitchFamily="34" charset="0"/>
              </a:rPr>
              <a:t>5. Ideas</a:t>
            </a:r>
          </a:p>
          <a:p>
            <a:r>
              <a:rPr lang="en-US" sz="4000" dirty="0">
                <a:solidFill>
                  <a:schemeClr val="tx2"/>
                </a:solidFill>
                <a:latin typeface="Arial Black" panose="020B0A04020102020204" pitchFamily="34" charset="0"/>
              </a:rPr>
              <a:t>6. Improve</a:t>
            </a:r>
          </a:p>
          <a:p>
            <a:r>
              <a:rPr lang="en-US" sz="4000" dirty="0">
                <a:solidFill>
                  <a:schemeClr val="tx2"/>
                </a:solidFill>
                <a:latin typeface="Arial Black" panose="020B0A04020102020204" pitchFamily="34" charset="0"/>
              </a:rPr>
              <a:t>7. Serve</a:t>
            </a:r>
          </a:p>
          <a:p>
            <a:r>
              <a:rPr lang="en-US" sz="4000" dirty="0">
                <a:solidFill>
                  <a:schemeClr val="tx2"/>
                </a:solidFill>
                <a:latin typeface="Arial Black" panose="020B0A04020102020204" pitchFamily="34" charset="0"/>
              </a:rPr>
              <a:t>8. Persist</a:t>
            </a: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6600" u="sng" dirty="0" smtClean="0"/>
              <a:t>Success Poster</a:t>
            </a:r>
            <a:endParaRPr lang="en-US" sz="6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Objective:</a:t>
            </a:r>
          </a:p>
          <a:p>
            <a:r>
              <a:rPr lang="en-US" sz="4000" dirty="0">
                <a:solidFill>
                  <a:schemeClr val="tx2"/>
                </a:solidFill>
              </a:rPr>
              <a:t> Students will highlight their definition of success and prepare to present it to the class.</a:t>
            </a:r>
          </a:p>
        </p:txBody>
      </p:sp>
    </p:spTree>
    <p:extLst>
      <p:ext uri="{BB962C8B-B14F-4D97-AF65-F5344CB8AC3E}">
        <p14:creationId xmlns:p14="http://schemas.microsoft.com/office/powerpoint/2010/main" val="3601910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400" u="sng" dirty="0" smtClean="0"/>
              <a:t>Success Poster Instructions</a:t>
            </a:r>
            <a:endParaRPr lang="en-US" sz="4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>
                <a:solidFill>
                  <a:schemeClr val="tx2"/>
                </a:solidFill>
              </a:rPr>
              <a:t>Create an 8 ½ X 11 poster that includes the following: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Your </a:t>
            </a:r>
            <a:r>
              <a:rPr lang="en-US" sz="3200" b="1" u="sng" dirty="0">
                <a:solidFill>
                  <a:schemeClr val="tx2"/>
                </a:solidFill>
              </a:rPr>
              <a:t>PERSONAL DEFINITION </a:t>
            </a:r>
            <a:r>
              <a:rPr lang="en-US" sz="3200" dirty="0">
                <a:solidFill>
                  <a:schemeClr val="tx2"/>
                </a:solidFill>
              </a:rPr>
              <a:t>of success.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Your </a:t>
            </a:r>
            <a:r>
              <a:rPr lang="en-US" sz="3200" b="1" u="sng" dirty="0">
                <a:solidFill>
                  <a:schemeClr val="tx2"/>
                </a:solidFill>
              </a:rPr>
              <a:t>NAME</a:t>
            </a:r>
            <a:r>
              <a:rPr lang="en-US" sz="3200" dirty="0">
                <a:solidFill>
                  <a:schemeClr val="tx2"/>
                </a:solidFill>
              </a:rPr>
              <a:t> underneath your definition on the front of your poster.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A decorative </a:t>
            </a:r>
            <a:r>
              <a:rPr lang="en-US" sz="3200" b="1" u="sng" dirty="0">
                <a:solidFill>
                  <a:schemeClr val="tx2"/>
                </a:solidFill>
              </a:rPr>
              <a:t>BORDER</a:t>
            </a:r>
            <a:r>
              <a:rPr lang="en-US" sz="3200" dirty="0">
                <a:solidFill>
                  <a:schemeClr val="tx2"/>
                </a:solidFill>
              </a:rPr>
              <a:t> surrounding your definition.</a:t>
            </a:r>
          </a:p>
          <a:p>
            <a:pPr lvl="1"/>
            <a:r>
              <a:rPr lang="en-US" sz="3200" dirty="0">
                <a:solidFill>
                  <a:schemeClr val="tx2"/>
                </a:solidFill>
              </a:rPr>
              <a:t>Make it </a:t>
            </a:r>
            <a:r>
              <a:rPr lang="en-US" sz="3200" b="1" u="sng" dirty="0">
                <a:solidFill>
                  <a:schemeClr val="tx2"/>
                </a:solidFill>
              </a:rPr>
              <a:t>COLORFUL! </a:t>
            </a:r>
            <a:r>
              <a:rPr lang="en-US" sz="3200" dirty="0">
                <a:solidFill>
                  <a:schemeClr val="tx2"/>
                </a:solidFill>
              </a:rPr>
              <a:t>(Your border, definition, background, or combination of all three.)</a:t>
            </a:r>
          </a:p>
          <a:p>
            <a:pPr lvl="1">
              <a:buNone/>
            </a:pPr>
            <a:endParaRPr lang="en-US" sz="3200" dirty="0">
              <a:solidFill>
                <a:schemeClr val="tx2"/>
              </a:solidFill>
            </a:endParaRPr>
          </a:p>
          <a:p>
            <a:r>
              <a:rPr lang="en-US" sz="3200" dirty="0">
                <a:solidFill>
                  <a:schemeClr val="tx2"/>
                </a:solidFill>
              </a:rPr>
              <a:t>Your poster will be </a:t>
            </a:r>
            <a:r>
              <a:rPr lang="en-US" sz="3200" b="1" u="sng" dirty="0">
                <a:solidFill>
                  <a:schemeClr val="tx2"/>
                </a:solidFill>
              </a:rPr>
              <a:t>PRESENTED</a:t>
            </a:r>
            <a:r>
              <a:rPr lang="en-US" sz="3200" dirty="0">
                <a:solidFill>
                  <a:schemeClr val="tx2"/>
                </a:solidFill>
              </a:rPr>
              <a:t> to the class on the day it’s due.</a:t>
            </a:r>
          </a:p>
          <a:p>
            <a:r>
              <a:rPr lang="en-US" sz="3200" dirty="0">
                <a:solidFill>
                  <a:schemeClr val="tx2"/>
                </a:solidFill>
              </a:rPr>
              <a:t>This project is worth </a:t>
            </a:r>
            <a:r>
              <a:rPr lang="en-US" sz="3200" b="1" u="sng" dirty="0">
                <a:solidFill>
                  <a:schemeClr val="tx2"/>
                </a:solidFill>
              </a:rPr>
              <a:t>5 POINTS </a:t>
            </a:r>
            <a:r>
              <a:rPr lang="en-US" sz="3200" dirty="0">
                <a:solidFill>
                  <a:schemeClr val="tx2"/>
                </a:solidFill>
              </a:rPr>
              <a:t>towards  your final grade.</a:t>
            </a:r>
          </a:p>
        </p:txBody>
      </p:sp>
    </p:spTree>
    <p:extLst>
      <p:ext uri="{BB962C8B-B14F-4D97-AF65-F5344CB8AC3E}">
        <p14:creationId xmlns:p14="http://schemas.microsoft.com/office/powerpoint/2010/main" val="2210665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91</TotalTime>
  <Words>176</Words>
  <Application>Microsoft Macintosh PowerPoint</Application>
  <PresentationFormat>On-screen Show (4:3)</PresentationFormat>
  <Paragraphs>26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Executive</vt:lpstr>
      <vt:lpstr>Video: Richard St. John: Success</vt:lpstr>
      <vt:lpstr>Answers to Video</vt:lpstr>
      <vt:lpstr>Success Poster</vt:lpstr>
      <vt:lpstr>Success Poster Instructions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25</cp:revision>
  <dcterms:created xsi:type="dcterms:W3CDTF">2019-07-07T21:23:27Z</dcterms:created>
  <dcterms:modified xsi:type="dcterms:W3CDTF">2019-07-28T19:49:14Z</dcterms:modified>
</cp:coreProperties>
</file>